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305" r:id="rId3"/>
    <p:sldId id="302" r:id="rId4"/>
    <p:sldId id="325" r:id="rId5"/>
    <p:sldId id="326" r:id="rId6"/>
    <p:sldId id="306" r:id="rId7"/>
    <p:sldId id="327" r:id="rId8"/>
    <p:sldId id="328" r:id="rId9"/>
    <p:sldId id="308" r:id="rId10"/>
    <p:sldId id="284" r:id="rId11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1C3"/>
    <a:srgbClr val="1A90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15" autoAdjust="0"/>
    <p:restoredTop sz="94660"/>
  </p:normalViewPr>
  <p:slideViewPr>
    <p:cSldViewPr>
      <p:cViewPr>
        <p:scale>
          <a:sx n="50" d="100"/>
          <a:sy n="50" d="100"/>
        </p:scale>
        <p:origin x="-3384" y="-15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285"/>
          </a:xfrm>
          <a:prstGeom prst="rect">
            <a:avLst/>
          </a:prstGeom>
        </p:spPr>
        <p:txBody>
          <a:bodyPr vert="horz" lIns="93693" tIns="46847" rIns="93693" bIns="4684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285"/>
          </a:xfrm>
          <a:prstGeom prst="rect">
            <a:avLst/>
          </a:prstGeom>
        </p:spPr>
        <p:txBody>
          <a:bodyPr vert="horz" lIns="93693" tIns="46847" rIns="93693" bIns="46847" rtlCol="0"/>
          <a:lstStyle>
            <a:lvl1pPr algn="r">
              <a:defRPr sz="1300"/>
            </a:lvl1pPr>
          </a:lstStyle>
          <a:p>
            <a:fld id="{C198372D-DB5F-4245-B482-1A1731CF40DF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93" tIns="46847" rIns="93693" bIns="468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3693" tIns="46847" rIns="93693" bIns="468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7285"/>
          </a:xfrm>
          <a:prstGeom prst="rect">
            <a:avLst/>
          </a:prstGeom>
        </p:spPr>
        <p:txBody>
          <a:bodyPr vert="horz" lIns="93693" tIns="46847" rIns="93693" bIns="4684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7285"/>
          </a:xfrm>
          <a:prstGeom prst="rect">
            <a:avLst/>
          </a:prstGeom>
        </p:spPr>
        <p:txBody>
          <a:bodyPr vert="horz" lIns="93693" tIns="46847" rIns="93693" bIns="46847" rtlCol="0" anchor="b"/>
          <a:lstStyle>
            <a:lvl1pPr algn="r">
              <a:defRPr sz="1300"/>
            </a:lvl1pPr>
          </a:lstStyle>
          <a:p>
            <a:fld id="{C6192FDA-0A46-48BF-9CC6-CF1ED56C1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676400" y="381000"/>
            <a:ext cx="506177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charset="0"/>
              </a:rPr>
              <a:t>SOSIALISASI PELAYANAN PERIZINAN TERPADU</a:t>
            </a:r>
          </a:p>
          <a:p>
            <a:pPr algn="ctr"/>
            <a:r>
              <a:rPr lang="en-US" sz="2000" b="1" dirty="0" smtClean="0">
                <a:latin typeface="Calibri" charset="0"/>
              </a:rPr>
              <a:t>(LAYANAN ONLINE)</a:t>
            </a:r>
          </a:p>
          <a:p>
            <a:pPr algn="ctr"/>
            <a:r>
              <a:rPr lang="en-US" sz="2000" b="1" dirty="0" smtClean="0">
                <a:latin typeface="Calibri" charset="0"/>
              </a:rPr>
              <a:t>~ SIPPADU ~</a:t>
            </a:r>
          </a:p>
          <a:p>
            <a:pPr algn="ctr"/>
            <a:endParaRPr lang="en-US" sz="2000" b="1" dirty="0" smtClean="0">
              <a:latin typeface="Calibri" charset="0"/>
            </a:endParaRPr>
          </a:p>
          <a:p>
            <a:pPr algn="ctr"/>
            <a:endParaRPr lang="en-US" sz="2000" b="1" dirty="0" smtClean="0">
              <a:latin typeface="Calibri" charset="0"/>
            </a:endParaRPr>
          </a:p>
          <a:p>
            <a:pPr algn="ctr"/>
            <a:endParaRPr lang="en-US" sz="2000" b="1" dirty="0" smtClean="0">
              <a:latin typeface="Calibri" charset="0"/>
            </a:endParaRPr>
          </a:p>
          <a:p>
            <a:pPr algn="ctr"/>
            <a:endParaRPr lang="en-US" sz="2000" b="1" dirty="0" smtClean="0">
              <a:latin typeface="Calibri" charset="0"/>
            </a:endParaRPr>
          </a:p>
          <a:p>
            <a:pPr algn="ctr"/>
            <a:endParaRPr lang="en-US" sz="2000" b="1" dirty="0" smtClean="0">
              <a:latin typeface="Calibri" charset="0"/>
            </a:endParaRPr>
          </a:p>
          <a:p>
            <a:pPr algn="ctr"/>
            <a:endParaRPr lang="en-US" sz="2000" b="1" dirty="0" smtClean="0">
              <a:latin typeface="Calibri" charset="0"/>
            </a:endParaRPr>
          </a:p>
          <a:p>
            <a:pPr algn="ctr"/>
            <a:endParaRPr lang="en-US" sz="2000" b="1" dirty="0" smtClean="0">
              <a:latin typeface="Calibri" charset="0"/>
            </a:endParaRPr>
          </a:p>
          <a:p>
            <a:pPr algn="ctr"/>
            <a:endParaRPr lang="en-US" sz="2000" b="1" dirty="0" smtClean="0">
              <a:latin typeface="Calibri" charset="0"/>
            </a:endParaRPr>
          </a:p>
          <a:p>
            <a:pPr algn="ctr"/>
            <a:endParaRPr lang="en-US" sz="2000" b="1" dirty="0" smtClean="0">
              <a:latin typeface="Calibri" charset="0"/>
            </a:endParaRPr>
          </a:p>
          <a:p>
            <a:pPr algn="ctr"/>
            <a:endParaRPr lang="en-US" sz="2000" b="1" dirty="0" smtClean="0">
              <a:latin typeface="Calibri" charset="0"/>
            </a:endParaRPr>
          </a:p>
          <a:p>
            <a:pPr algn="ctr"/>
            <a:endParaRPr lang="en-US" sz="2000" b="1" dirty="0" smtClean="0">
              <a:latin typeface="Calibri" charset="0"/>
            </a:endParaRPr>
          </a:p>
          <a:p>
            <a:pPr algn="ctr"/>
            <a:r>
              <a:rPr lang="en-US" sz="2000" b="1" dirty="0" smtClean="0">
                <a:latin typeface="Calibri" charset="0"/>
              </a:rPr>
              <a:t>DINAS PENANAMAN MODAL DAN PTSP</a:t>
            </a:r>
          </a:p>
          <a:p>
            <a:pPr algn="ctr"/>
            <a:r>
              <a:rPr lang="en-US" sz="2000" b="1" dirty="0" smtClean="0">
                <a:latin typeface="Calibri" charset="0"/>
              </a:rPr>
              <a:t>KABUPATEN GRESIK</a:t>
            </a:r>
          </a:p>
          <a:p>
            <a:pPr algn="ctr"/>
            <a:r>
              <a:rPr lang="en-US" sz="2000" b="1" dirty="0" smtClean="0">
                <a:latin typeface="Calibri" charset="0"/>
              </a:rPr>
              <a:t>2017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blackWhite">
          <a:xfrm>
            <a:off x="0" y="5791200"/>
            <a:ext cx="9144000" cy="10668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2" name="Picture 6" descr="DB2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5870575"/>
            <a:ext cx="91408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 descr="D:\Images\Logo Instansi\Jawa Timur\logo_gr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981200"/>
            <a:ext cx="2466975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19400" y="2743200"/>
            <a:ext cx="360521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6600"/>
                </a:solidFill>
              </a:rPr>
              <a:t>TQ</a:t>
            </a:r>
          </a:p>
          <a:p>
            <a:r>
              <a:rPr lang="en-US" sz="1400">
                <a:solidFill>
                  <a:srgbClr val="006600"/>
                </a:solidFill>
              </a:rPr>
              <a:t>Make No Compromises. Accept No Limitations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040" y="3667648"/>
            <a:ext cx="3317875" cy="191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09601"/>
            <a:ext cx="3286315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28800"/>
            <a:ext cx="431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152400" y="152400"/>
            <a:ext cx="2575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ALUR PERIZINAN ONLINE</a:t>
            </a:r>
            <a:endParaRPr lang="en-US" b="1" dirty="0"/>
          </a:p>
        </p:txBody>
      </p:sp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304800" y="1219200"/>
            <a:ext cx="4869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Akses</a:t>
            </a:r>
            <a:r>
              <a:rPr lang="en-US" b="1" dirty="0" smtClean="0"/>
              <a:t> Website http://dpmptsp.gresikkab.go.id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 rot="19447749">
            <a:off x="4129662" y="2329371"/>
            <a:ext cx="1542274" cy="289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404849">
            <a:off x="4185090" y="3418697"/>
            <a:ext cx="1542274" cy="289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5943600" y="5181600"/>
            <a:ext cx="2362200" cy="16764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Izin</a:t>
            </a:r>
            <a:r>
              <a:rPr lang="en-US" dirty="0" smtClean="0"/>
              <a:t> Online</a:t>
            </a:r>
            <a:endParaRPr lang="en-US" dirty="0"/>
          </a:p>
        </p:txBody>
      </p:sp>
      <p:sp>
        <p:nvSpPr>
          <p:cNvPr id="11" name="Explosion 1 10"/>
          <p:cNvSpPr/>
          <p:nvPr/>
        </p:nvSpPr>
        <p:spPr>
          <a:xfrm>
            <a:off x="6248400" y="1981200"/>
            <a:ext cx="2362200" cy="16764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Tracking Online</a:t>
            </a:r>
            <a:endParaRPr lang="en-US" dirty="0"/>
          </a:p>
        </p:txBody>
      </p:sp>
      <p:pic>
        <p:nvPicPr>
          <p:cNvPr id="2" name="Picture 2" descr="C:\Users\Administrator\Downloads\photo_2017-11-16_06-24-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495800"/>
            <a:ext cx="1066800" cy="2209800"/>
          </a:xfrm>
          <a:prstGeom prst="rect">
            <a:avLst/>
          </a:prstGeom>
          <a:noFill/>
        </p:spPr>
      </p:pic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1752600" y="5257800"/>
            <a:ext cx="3683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Mobile </a:t>
            </a:r>
            <a:r>
              <a:rPr lang="en-US" b="1" dirty="0" err="1" smtClean="0"/>
              <a:t>Sippadu</a:t>
            </a:r>
            <a:r>
              <a:rPr lang="en-US" b="1" dirty="0" smtClean="0"/>
              <a:t> ---- Google </a:t>
            </a:r>
            <a:r>
              <a:rPr lang="en-US" b="1" dirty="0" err="1" smtClean="0"/>
              <a:t>Playstore</a:t>
            </a:r>
            <a:endParaRPr lang="en-US" b="1" dirty="0"/>
          </a:p>
        </p:txBody>
      </p:sp>
      <p:sp>
        <p:nvSpPr>
          <p:cNvPr id="13" name="Curved Left Arrow 12"/>
          <p:cNvSpPr/>
          <p:nvPr/>
        </p:nvSpPr>
        <p:spPr>
          <a:xfrm rot="2223587">
            <a:off x="2090845" y="5727180"/>
            <a:ext cx="579120" cy="10637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152400" y="457200"/>
            <a:ext cx="5772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2. Login </a:t>
            </a:r>
            <a:r>
              <a:rPr lang="en-US" b="1" dirty="0" err="1" smtClean="0"/>
              <a:t>Pemohon</a:t>
            </a:r>
            <a:r>
              <a:rPr lang="en-US" b="1" dirty="0" smtClean="0"/>
              <a:t> , </a:t>
            </a:r>
            <a:r>
              <a:rPr lang="en-US" b="1" dirty="0" err="1" smtClean="0"/>
              <a:t>bila</a:t>
            </a:r>
            <a:r>
              <a:rPr lang="en-US" b="1" dirty="0" smtClean="0"/>
              <a:t> </a:t>
            </a:r>
            <a:r>
              <a:rPr lang="en-US" b="1" dirty="0" err="1" smtClean="0"/>
              <a:t>belum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b="1" dirty="0" err="1" smtClean="0"/>
              <a:t>mendaftar</a:t>
            </a:r>
            <a:r>
              <a:rPr lang="en-US" b="1" dirty="0" smtClean="0"/>
              <a:t> </a:t>
            </a:r>
            <a:r>
              <a:rPr lang="en-US" b="1" dirty="0" err="1" smtClean="0"/>
              <a:t>dahulu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914400"/>
            <a:ext cx="448205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90861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152400" y="152400"/>
            <a:ext cx="2575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ALUR PERIZINAN ONLINE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 rot="19447749">
            <a:off x="4358262" y="2710370"/>
            <a:ext cx="1542274" cy="289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2987673" y="3336927"/>
            <a:ext cx="1020089" cy="289835"/>
          </a:xfrm>
          <a:prstGeom prst="rightArrow">
            <a:avLst>
              <a:gd name="adj1" fmla="val 50000"/>
              <a:gd name="adj2" fmla="val 69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114800"/>
            <a:ext cx="4572000" cy="220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3657600" y="6324600"/>
            <a:ext cx="2191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Dashboard </a:t>
            </a:r>
            <a:r>
              <a:rPr lang="en-US" b="1" dirty="0" err="1" smtClean="0"/>
              <a:t>Pemohon</a:t>
            </a:r>
            <a:endParaRPr lang="en-US" b="1" dirty="0"/>
          </a:p>
        </p:txBody>
      </p:sp>
      <p:sp>
        <p:nvSpPr>
          <p:cNvPr id="14" name="Text Box 59"/>
          <p:cNvSpPr txBox="1">
            <a:spLocks noChangeArrowheads="1"/>
          </p:cNvSpPr>
          <p:nvPr/>
        </p:nvSpPr>
        <p:spPr bwMode="auto">
          <a:xfrm>
            <a:off x="6096000" y="1066800"/>
            <a:ext cx="2376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Form </a:t>
            </a:r>
            <a:r>
              <a:rPr lang="en-US" b="1" dirty="0" err="1" smtClean="0"/>
              <a:t>Pembuatan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Screenshot-2017-11-16 SIPPADU DPMPTSP Gresi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2517775" cy="2704398"/>
          </a:xfrm>
          <a:prstGeom prst="rect">
            <a:avLst/>
          </a:prstGeom>
          <a:noFill/>
        </p:spPr>
      </p:pic>
      <p:pic>
        <p:nvPicPr>
          <p:cNvPr id="3075" name="Picture 3" descr="C:\Users\Administrator\Downloads\Screenshot-2017-11-16 SIPPADU DPMPTSP Gresik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762000"/>
            <a:ext cx="4238837" cy="14478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438400"/>
            <a:ext cx="3886200" cy="201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152400" y="152400"/>
            <a:ext cx="2589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ALUR PEMBUATAN AKUN</a:t>
            </a:r>
            <a:endParaRPr lang="en-US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 t="27527" b="10538"/>
          <a:stretch>
            <a:fillRect/>
          </a:stretch>
        </p:blipFill>
        <p:spPr bwMode="auto">
          <a:xfrm>
            <a:off x="228600" y="5029200"/>
            <a:ext cx="350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152400" y="621268"/>
            <a:ext cx="32733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Isi</a:t>
            </a:r>
            <a:r>
              <a:rPr lang="en-US" b="1" dirty="0" smtClean="0"/>
              <a:t> form  </a:t>
            </a:r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lengkap</a:t>
            </a:r>
            <a:endParaRPr lang="en-US" b="1" dirty="0"/>
          </a:p>
        </p:txBody>
      </p:sp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3810000" y="76200"/>
            <a:ext cx="5382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2. Form </a:t>
            </a:r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b="1" dirty="0" err="1" smtClean="0"/>
              <a:t>selesai</a:t>
            </a:r>
            <a:r>
              <a:rPr lang="en-US" b="1" dirty="0" smtClean="0"/>
              <a:t>, </a:t>
            </a:r>
            <a:r>
              <a:rPr lang="en-US" b="1" dirty="0" err="1" smtClean="0"/>
              <a:t>pemohon</a:t>
            </a:r>
            <a:r>
              <a:rPr lang="en-US" b="1" dirty="0" smtClean="0"/>
              <a:t> </a:t>
            </a:r>
            <a:r>
              <a:rPr lang="en-US" b="1" dirty="0" err="1" smtClean="0"/>
              <a:t>mendapat</a:t>
            </a:r>
            <a:r>
              <a:rPr lang="en-US" b="1" dirty="0" smtClean="0"/>
              <a:t> email </a:t>
            </a:r>
            <a:r>
              <a:rPr lang="en-US" b="1" dirty="0" err="1" smtClean="0"/>
              <a:t>untuk</a:t>
            </a:r>
            <a:endParaRPr lang="en-US" b="1" dirty="0" smtClean="0"/>
          </a:p>
          <a:p>
            <a:r>
              <a:rPr lang="en-US" b="1" dirty="0" smtClean="0"/>
              <a:t>     </a:t>
            </a:r>
            <a:r>
              <a:rPr lang="en-US" b="1" dirty="0" err="1" smtClean="0"/>
              <a:t>mem-verifikasi</a:t>
            </a:r>
            <a:endParaRPr lang="en-US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 b="45122"/>
          <a:stretch>
            <a:fillRect/>
          </a:stretch>
        </p:blipFill>
        <p:spPr bwMode="auto">
          <a:xfrm>
            <a:off x="4110567" y="4953000"/>
            <a:ext cx="457623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3810000" y="2133600"/>
            <a:ext cx="3484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3. </a:t>
            </a:r>
            <a:r>
              <a:rPr lang="en-US" b="1" dirty="0" err="1" smtClean="0"/>
              <a:t>Cek</a:t>
            </a:r>
            <a:r>
              <a:rPr lang="en-US" b="1" dirty="0" smtClean="0"/>
              <a:t> Email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lakukan</a:t>
            </a:r>
            <a:r>
              <a:rPr lang="en-US" b="1" dirty="0" smtClean="0"/>
              <a:t> </a:t>
            </a:r>
            <a:r>
              <a:rPr lang="en-US" b="1" dirty="0" err="1" smtClean="0"/>
              <a:t>Verifikasi</a:t>
            </a:r>
            <a:endParaRPr lang="en-US" b="1" dirty="0"/>
          </a:p>
        </p:txBody>
      </p: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228600" y="4572000"/>
            <a:ext cx="267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4. </a:t>
            </a:r>
            <a:r>
              <a:rPr lang="en-US" b="1" dirty="0" err="1" smtClean="0"/>
              <a:t>Klik</a:t>
            </a:r>
            <a:r>
              <a:rPr lang="en-US" b="1" dirty="0" smtClean="0"/>
              <a:t> </a:t>
            </a:r>
            <a:r>
              <a:rPr lang="en-US" b="1" dirty="0" err="1" smtClean="0"/>
              <a:t>tautan</a:t>
            </a:r>
            <a:r>
              <a:rPr lang="en-US" b="1" dirty="0" smtClean="0"/>
              <a:t> yang </a:t>
            </a:r>
            <a:r>
              <a:rPr lang="en-US" b="1" dirty="0" err="1" smtClean="0"/>
              <a:t>dikirim</a:t>
            </a:r>
            <a:endParaRPr lang="en-US" b="1" dirty="0"/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3886200" y="4495800"/>
            <a:ext cx="4998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5. </a:t>
            </a:r>
            <a:r>
              <a:rPr lang="en-US" b="1" dirty="0" err="1" smtClean="0"/>
              <a:t>Konfirmasi</a:t>
            </a:r>
            <a:r>
              <a:rPr lang="en-US" b="1" dirty="0" smtClean="0"/>
              <a:t> </a:t>
            </a:r>
            <a:r>
              <a:rPr lang="en-US" b="1" dirty="0" err="1" smtClean="0"/>
              <a:t>selesai</a:t>
            </a:r>
            <a:r>
              <a:rPr lang="en-US" b="1" dirty="0" smtClean="0"/>
              <a:t>, </a:t>
            </a:r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b="1" dirty="0" err="1" smtClean="0"/>
              <a:t>sudah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digunakan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620000" cy="440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9"/>
          <p:cNvSpPr txBox="1">
            <a:spLocks noChangeArrowheads="1"/>
          </p:cNvSpPr>
          <p:nvPr/>
        </p:nvSpPr>
        <p:spPr bwMode="auto">
          <a:xfrm>
            <a:off x="152400" y="152400"/>
            <a:ext cx="47382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HALAMAN UTAMA APLIKASI UNTUK PEMOHON</a:t>
            </a:r>
            <a:endParaRPr lang="en-US" b="1" dirty="0"/>
          </a:p>
        </p:txBody>
      </p:sp>
      <p:sp>
        <p:nvSpPr>
          <p:cNvPr id="6" name="Oval Callout 5"/>
          <p:cNvSpPr/>
          <p:nvPr/>
        </p:nvSpPr>
        <p:spPr>
          <a:xfrm>
            <a:off x="152400" y="1524000"/>
            <a:ext cx="990600" cy="609600"/>
          </a:xfrm>
          <a:prstGeom prst="wedgeEllipseCallout">
            <a:avLst>
              <a:gd name="adj1" fmla="val 74390"/>
              <a:gd name="adj2" fmla="val 61064"/>
            </a:avLst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Menu </a:t>
            </a:r>
            <a:r>
              <a:rPr lang="en-US" sz="1400" dirty="0" err="1" smtClean="0">
                <a:solidFill>
                  <a:schemeClr val="tx1"/>
                </a:solidFill>
              </a:rPr>
              <a:t>Navigasi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477000" y="1828800"/>
            <a:ext cx="1676400" cy="609600"/>
          </a:xfrm>
          <a:prstGeom prst="wedgeEllipseCallout">
            <a:avLst>
              <a:gd name="adj1" fmla="val -109254"/>
              <a:gd name="adj2" fmla="val 45275"/>
            </a:avLst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Menu </a:t>
            </a:r>
            <a:r>
              <a:rPr lang="en-US" sz="1400" dirty="0" err="1" smtClean="0">
                <a:solidFill>
                  <a:schemeClr val="tx1"/>
                </a:solidFill>
              </a:rPr>
              <a:t>Pintas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Aplikasi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781800" y="4572000"/>
            <a:ext cx="1828800" cy="609600"/>
          </a:xfrm>
          <a:prstGeom prst="wedgeEllipseCallout">
            <a:avLst>
              <a:gd name="adj1" fmla="val -136460"/>
              <a:gd name="adj2" fmla="val -191567"/>
            </a:avLst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Info </a:t>
            </a:r>
            <a:r>
              <a:rPr lang="en-US" sz="1400" dirty="0" err="1" smtClean="0">
                <a:solidFill>
                  <a:schemeClr val="tx1"/>
                </a:solidFill>
              </a:rPr>
              <a:t>Perizinan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152400" y="152400"/>
            <a:ext cx="2218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ALUR PERMOHONAN</a:t>
            </a:r>
            <a:endParaRPr lang="en-US" b="1" dirty="0"/>
          </a:p>
        </p:txBody>
      </p:sp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152400" y="621268"/>
            <a:ext cx="2268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Pemilihan</a:t>
            </a:r>
            <a:r>
              <a:rPr lang="en-US" b="1" dirty="0" smtClean="0"/>
              <a:t> </a:t>
            </a:r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 err="1" smtClean="0"/>
              <a:t>Izin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990601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7" name="AutoShape 7" descr="filesystem:chrome-extension://fdpohaocaechififmbbbbbknoalclacl/temporary/screencapture-sippadu-dpmptsp-gresikkab-go-id-ss3525-int-o_pelanggan_add-jsp-151078424990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AutoShape 9" descr="filesystem:chrome-extension://fdpohaocaechififmbbbbbknoalclacl/temporary/screencapture-sippadu-dpmptsp-gresikkab-go-id-ss3525-int-o_pelanggan_add-jsp-151078424990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C:\Users\Administrator\Downloads\screencapture-sippadu-dpmptsp-gresikkab-go-id-ss3525-int-o_pelanggan_add-jsp-1510784249905.png"/>
          <p:cNvPicPr>
            <a:picLocks noChangeAspect="1" noChangeArrowheads="1"/>
          </p:cNvPicPr>
          <p:nvPr/>
        </p:nvPicPr>
        <p:blipFill>
          <a:blip r:embed="rId3" cstate="print"/>
          <a:srcRect r="14777"/>
          <a:stretch>
            <a:fillRect/>
          </a:stretch>
        </p:blipFill>
        <p:spPr bwMode="auto">
          <a:xfrm>
            <a:off x="5105400" y="1600200"/>
            <a:ext cx="3886200" cy="4182712"/>
          </a:xfrm>
          <a:prstGeom prst="rect">
            <a:avLst/>
          </a:prstGeom>
          <a:noFill/>
        </p:spPr>
      </p:pic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5105400" y="1143000"/>
            <a:ext cx="2095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Isi</a:t>
            </a:r>
            <a:r>
              <a:rPr lang="en-US" b="1" dirty="0" smtClean="0"/>
              <a:t> Data </a:t>
            </a:r>
            <a:r>
              <a:rPr lang="en-US" b="1" dirty="0" err="1" smtClean="0"/>
              <a:t>Pemohon</a:t>
            </a:r>
            <a:endParaRPr lang="en-US" b="1" dirty="0"/>
          </a:p>
        </p:txBody>
      </p:sp>
      <p:sp>
        <p:nvSpPr>
          <p:cNvPr id="17" name="Curved Right Arrow 16"/>
          <p:cNvSpPr/>
          <p:nvPr/>
        </p:nvSpPr>
        <p:spPr>
          <a:xfrm rot="18260734">
            <a:off x="3924053" y="377078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9"/>
          <p:cNvSpPr txBox="1">
            <a:spLocks noChangeArrowheads="1"/>
          </p:cNvSpPr>
          <p:nvPr/>
        </p:nvSpPr>
        <p:spPr bwMode="auto">
          <a:xfrm>
            <a:off x="152400" y="621268"/>
            <a:ext cx="1510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3. </a:t>
            </a:r>
            <a:r>
              <a:rPr lang="en-US" b="1" dirty="0" err="1" smtClean="0"/>
              <a:t>Isi</a:t>
            </a:r>
            <a:r>
              <a:rPr lang="en-US" b="1" dirty="0" smtClean="0"/>
              <a:t> Data </a:t>
            </a:r>
            <a:r>
              <a:rPr lang="en-US" b="1" dirty="0" err="1" smtClean="0"/>
              <a:t>Izin</a:t>
            </a:r>
            <a:endParaRPr lang="en-US" b="1" dirty="0"/>
          </a:p>
        </p:txBody>
      </p:sp>
      <p:pic>
        <p:nvPicPr>
          <p:cNvPr id="35842" name="Picture 2" descr="C:\Users\Administrator\Downloads\screencapture-sippadu-dpmptsp-gresikkab-go-id-ss3525-int-o_N1N01_add1-jsp-1510784524303.png"/>
          <p:cNvPicPr>
            <a:picLocks noChangeAspect="1" noChangeArrowheads="1"/>
          </p:cNvPicPr>
          <p:nvPr/>
        </p:nvPicPr>
        <p:blipFill>
          <a:blip r:embed="rId2" cstate="print"/>
          <a:srcRect r="14777"/>
          <a:stretch>
            <a:fillRect/>
          </a:stretch>
        </p:blipFill>
        <p:spPr bwMode="auto">
          <a:xfrm>
            <a:off x="457200" y="990600"/>
            <a:ext cx="4267200" cy="3101575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 l="6250" t="23333" r="7500" b="10000"/>
          <a:stretch>
            <a:fillRect/>
          </a:stretch>
        </p:blipFill>
        <p:spPr bwMode="auto">
          <a:xfrm>
            <a:off x="3048000" y="4419600"/>
            <a:ext cx="5943600" cy="225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3048000" y="4038600"/>
            <a:ext cx="3263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4. Upload </a:t>
            </a:r>
            <a:r>
              <a:rPr lang="en-US" b="1" dirty="0" err="1" smtClean="0"/>
              <a:t>Dokumen</a:t>
            </a:r>
            <a:r>
              <a:rPr lang="en-US" b="1" dirty="0" smtClean="0"/>
              <a:t> </a:t>
            </a:r>
            <a:r>
              <a:rPr lang="en-US" b="1" dirty="0" err="1" smtClean="0"/>
              <a:t>Persyaratan</a:t>
            </a:r>
            <a:endParaRPr lang="en-US" b="1" dirty="0"/>
          </a:p>
        </p:txBody>
      </p:sp>
      <p:sp>
        <p:nvSpPr>
          <p:cNvPr id="8" name="Curved Left Arrow 7"/>
          <p:cNvSpPr/>
          <p:nvPr/>
        </p:nvSpPr>
        <p:spPr>
          <a:xfrm rot="19277997">
            <a:off x="5024285" y="2685973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Administrator\Downloads\screencapture-sippadu-dpmptsp-gresikkab-go-id-ss3525-int-o_N1N01_add2-jsp-1510784725743.png"/>
          <p:cNvPicPr>
            <a:picLocks noChangeAspect="1" noChangeArrowheads="1"/>
          </p:cNvPicPr>
          <p:nvPr/>
        </p:nvPicPr>
        <p:blipFill>
          <a:blip r:embed="rId2" cstate="print"/>
          <a:srcRect r="14777"/>
          <a:stretch>
            <a:fillRect/>
          </a:stretch>
        </p:blipFill>
        <p:spPr bwMode="auto">
          <a:xfrm>
            <a:off x="457199" y="1066801"/>
            <a:ext cx="3970343" cy="3581399"/>
          </a:xfrm>
          <a:prstGeom prst="rect">
            <a:avLst/>
          </a:prstGeom>
          <a:noFill/>
        </p:spPr>
      </p:pic>
      <p:sp>
        <p:nvSpPr>
          <p:cNvPr id="4" name="Text Box 59"/>
          <p:cNvSpPr txBox="1">
            <a:spLocks noChangeArrowheads="1"/>
          </p:cNvSpPr>
          <p:nvPr/>
        </p:nvSpPr>
        <p:spPr bwMode="auto">
          <a:xfrm>
            <a:off x="152400" y="621268"/>
            <a:ext cx="4149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4. </a:t>
            </a:r>
            <a:r>
              <a:rPr lang="en-US" b="1" dirty="0" err="1" smtClean="0"/>
              <a:t>Lanjutan</a:t>
            </a:r>
            <a:r>
              <a:rPr lang="en-US" b="1" dirty="0" smtClean="0"/>
              <a:t> Upload </a:t>
            </a:r>
            <a:r>
              <a:rPr lang="en-US" b="1" dirty="0" err="1" smtClean="0"/>
              <a:t>Dokumen</a:t>
            </a:r>
            <a:r>
              <a:rPr lang="en-US" b="1" dirty="0" smtClean="0"/>
              <a:t> </a:t>
            </a:r>
            <a:r>
              <a:rPr lang="en-US" b="1" dirty="0" err="1" smtClean="0"/>
              <a:t>Persyaratan</a:t>
            </a:r>
            <a:endParaRPr lang="en-US" b="1" dirty="0"/>
          </a:p>
        </p:txBody>
      </p:sp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5029200" y="4191000"/>
            <a:ext cx="23610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5. </a:t>
            </a:r>
            <a:r>
              <a:rPr lang="en-US" b="1" dirty="0" err="1" smtClean="0"/>
              <a:t>Permohonan</a:t>
            </a:r>
            <a:r>
              <a:rPr lang="en-US" b="1" dirty="0" smtClean="0"/>
              <a:t> </a:t>
            </a:r>
            <a:r>
              <a:rPr lang="en-US" b="1" dirty="0" err="1" smtClean="0"/>
              <a:t>Selesai</a:t>
            </a:r>
            <a:endParaRPr lang="en-US" b="1" dirty="0"/>
          </a:p>
        </p:txBody>
      </p:sp>
      <p:pic>
        <p:nvPicPr>
          <p:cNvPr id="36868" name="Picture 4" descr="C:\Users\Administrator\Downloads\screencapture-sippadu-dpmptsp-gresikkab-go-id-ss3525-int-o_finish01_int-jsp-1510785022309.png"/>
          <p:cNvPicPr>
            <a:picLocks noChangeAspect="1" noChangeArrowheads="1"/>
          </p:cNvPicPr>
          <p:nvPr/>
        </p:nvPicPr>
        <p:blipFill>
          <a:blip r:embed="rId3" cstate="print"/>
          <a:srcRect r="14777" b="48333"/>
          <a:stretch>
            <a:fillRect/>
          </a:stretch>
        </p:blipFill>
        <p:spPr bwMode="auto">
          <a:xfrm>
            <a:off x="4038600" y="4724400"/>
            <a:ext cx="4724400" cy="1548074"/>
          </a:xfrm>
          <a:prstGeom prst="rect">
            <a:avLst/>
          </a:prstGeom>
          <a:noFill/>
        </p:spPr>
      </p:pic>
      <p:sp>
        <p:nvSpPr>
          <p:cNvPr id="8" name="Curved Left Arrow 7"/>
          <p:cNvSpPr/>
          <p:nvPr/>
        </p:nvSpPr>
        <p:spPr>
          <a:xfrm rot="19277997">
            <a:off x="5024285" y="291457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152400" y="152400"/>
            <a:ext cx="3780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MONITORING STATUS PERMOHONAN</a:t>
            </a:r>
            <a:endParaRPr lang="en-US" b="1" dirty="0"/>
          </a:p>
        </p:txBody>
      </p:sp>
      <p:pic>
        <p:nvPicPr>
          <p:cNvPr id="13313" name="Picture 1" descr="C:\Users\Administrator\Downloads\1.png"/>
          <p:cNvPicPr>
            <a:picLocks noChangeAspect="1" noChangeArrowheads="1"/>
          </p:cNvPicPr>
          <p:nvPr/>
        </p:nvPicPr>
        <p:blipFill>
          <a:blip r:embed="rId2"/>
          <a:srcRect b="17143"/>
          <a:stretch>
            <a:fillRect/>
          </a:stretch>
        </p:blipFill>
        <p:spPr bwMode="auto">
          <a:xfrm>
            <a:off x="228600" y="609601"/>
            <a:ext cx="4038600" cy="2209799"/>
          </a:xfrm>
          <a:prstGeom prst="rect">
            <a:avLst/>
          </a:prstGeom>
          <a:noFill/>
        </p:spPr>
      </p:pic>
      <p:pic>
        <p:nvPicPr>
          <p:cNvPr id="13314" name="Picture 2" descr="C:\Users\Administrator\Downloads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3124201"/>
            <a:ext cx="4038599" cy="2362200"/>
          </a:xfrm>
          <a:prstGeom prst="rect">
            <a:avLst/>
          </a:prstGeom>
          <a:noFill/>
        </p:spPr>
      </p:pic>
      <p:pic>
        <p:nvPicPr>
          <p:cNvPr id="13315" name="Picture 3" descr="C:\Users\Administrator\Downloads\screencapture-sippadu-dpmptsp-gresikkab-go-id-ss3525-int-o_N1N01_edit2-jsp-1510786245176.png"/>
          <p:cNvPicPr>
            <a:picLocks noChangeAspect="1" noChangeArrowheads="1"/>
          </p:cNvPicPr>
          <p:nvPr/>
        </p:nvPicPr>
        <p:blipFill>
          <a:blip r:embed="rId4" cstate="print"/>
          <a:srcRect r="14777"/>
          <a:stretch>
            <a:fillRect/>
          </a:stretch>
        </p:blipFill>
        <p:spPr bwMode="auto">
          <a:xfrm>
            <a:off x="4876800" y="457200"/>
            <a:ext cx="4038600" cy="2810712"/>
          </a:xfrm>
          <a:prstGeom prst="rect">
            <a:avLst/>
          </a:prstGeom>
          <a:noFill/>
        </p:spPr>
      </p:pic>
      <p:pic>
        <p:nvPicPr>
          <p:cNvPr id="13316" name="Picture 4" descr="C:\Users\Administrator\Downloads\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267200"/>
            <a:ext cx="3886200" cy="22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Straight Arrow Connector 19"/>
          <p:cNvCxnSpPr/>
          <p:nvPr/>
        </p:nvCxnSpPr>
        <p:spPr>
          <a:xfrm rot="5400000" flipH="1" flipV="1">
            <a:off x="3581400" y="3886200"/>
            <a:ext cx="1752600" cy="8382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038600" y="4953000"/>
            <a:ext cx="1066800" cy="304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sm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1122624">
            <a:off x="5548255" y="3147417"/>
            <a:ext cx="1505922" cy="998492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4038600" y="4114800"/>
            <a:ext cx="1295400" cy="1143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156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SIPPADU ONLINE</dc:title>
  <dc:subject>DESIGN SIPPADU</dc:subject>
  <dc:creator>Arief PN</dc:creator>
  <cp:lastModifiedBy>udjie</cp:lastModifiedBy>
  <cp:revision>252</cp:revision>
  <dcterms:created xsi:type="dcterms:W3CDTF">2006-08-16T00:00:00Z</dcterms:created>
  <dcterms:modified xsi:type="dcterms:W3CDTF">2018-01-17T03:04:44Z</dcterms:modified>
</cp:coreProperties>
</file>